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5229-B261-4FE1-92E8-FFA6B3C3277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59DD-D6A4-4914-9DFE-A5872B9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5229-B261-4FE1-92E8-FFA6B3C3277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59DD-D6A4-4914-9DFE-A5872B9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7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5229-B261-4FE1-92E8-FFA6B3C3277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59DD-D6A4-4914-9DFE-A5872B9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9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5229-B261-4FE1-92E8-FFA6B3C3277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59DD-D6A4-4914-9DFE-A5872B9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5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5229-B261-4FE1-92E8-FFA6B3C3277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59DD-D6A4-4914-9DFE-A5872B9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4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5229-B261-4FE1-92E8-FFA6B3C3277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59DD-D6A4-4914-9DFE-A5872B9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4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5229-B261-4FE1-92E8-FFA6B3C3277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59DD-D6A4-4914-9DFE-A5872B9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5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5229-B261-4FE1-92E8-FFA6B3C3277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59DD-D6A4-4914-9DFE-A5872B9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9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5229-B261-4FE1-92E8-FFA6B3C3277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59DD-D6A4-4914-9DFE-A5872B9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4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5229-B261-4FE1-92E8-FFA6B3C3277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59DD-D6A4-4914-9DFE-A5872B9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7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5229-B261-4FE1-92E8-FFA6B3C3277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59DD-D6A4-4914-9DFE-A5872B9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9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E5229-B261-4FE1-92E8-FFA6B3C3277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59DD-D6A4-4914-9DFE-A5872B9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8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>
            <a:normAutofit/>
          </a:bodyPr>
          <a:lstStyle/>
          <a:p>
            <a:r>
              <a:rPr lang="en-US" dirty="0" smtClean="0"/>
              <a:t>How to build an Eco-Casa</a:t>
            </a:r>
            <a:endParaRPr lang="en-US" dirty="0"/>
          </a:p>
        </p:txBody>
      </p:sp>
      <p:pic>
        <p:nvPicPr>
          <p:cNvPr id="3" name="Picture 2" descr="IMG_047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4495800" cy="3371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800600"/>
            <a:ext cx="3352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Ratio of </a:t>
            </a:r>
            <a:r>
              <a:rPr lang="en-US" dirty="0" err="1" smtClean="0"/>
              <a:t>ConFib</a:t>
            </a:r>
            <a:r>
              <a:rPr lang="en-US" dirty="0" smtClean="0"/>
              <a:t> mix: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 part paper, pulped and dried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 part Portland cement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¼ part lime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8 parts sand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4648200"/>
            <a:ext cx="525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Types of paper you can use: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Newspaper works </a:t>
            </a:r>
            <a:r>
              <a:rPr lang="en-US" dirty="0"/>
              <a:t>best because </a:t>
            </a:r>
            <a:r>
              <a:rPr lang="en-US" dirty="0" smtClean="0"/>
              <a:t>it dissolves </a:t>
            </a:r>
            <a:r>
              <a:rPr lang="en-US" dirty="0"/>
              <a:t>in water quickly.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Office paper also works fairly well.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Cardboard will take more time and water to soften.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Magazines can be used in combination with other papers, but not alone.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57800" y="1066800"/>
            <a:ext cx="3733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ConFib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Concreto</a:t>
            </a:r>
            <a:r>
              <a:rPr lang="en-US" dirty="0"/>
              <a:t> </a:t>
            </a:r>
            <a:r>
              <a:rPr lang="en-US" dirty="0" err="1"/>
              <a:t>Fibroso</a:t>
            </a:r>
            <a:r>
              <a:rPr lang="en-US" dirty="0"/>
              <a:t> or Fibrous Concrete) is the name chosen</a:t>
            </a:r>
          </a:p>
          <a:p>
            <a:r>
              <a:rPr lang="en-US" dirty="0"/>
              <a:t>by a team </a:t>
            </a:r>
            <a:r>
              <a:rPr lang="en-US" dirty="0" smtClean="0"/>
              <a:t>of community members, students, and teachers from various schools and neighborhoods on both sides of the border.  </a:t>
            </a:r>
            <a:r>
              <a:rPr lang="en-US" dirty="0" err="1" smtClean="0"/>
              <a:t>ConFib</a:t>
            </a:r>
            <a:r>
              <a:rPr lang="en-US" dirty="0" smtClean="0"/>
              <a:t> </a:t>
            </a:r>
            <a:r>
              <a:rPr lang="en-US" dirty="0"/>
              <a:t>consists of </a:t>
            </a:r>
            <a:r>
              <a:rPr lang="en-US" dirty="0" smtClean="0"/>
              <a:t>small amounts </a:t>
            </a:r>
            <a:r>
              <a:rPr lang="en-US" dirty="0"/>
              <a:t>of cement and large amounts of recycled </a:t>
            </a:r>
            <a:r>
              <a:rPr lang="en-US" dirty="0" smtClean="0"/>
              <a:t>paper that has </a:t>
            </a:r>
            <a:r>
              <a:rPr lang="en-US" dirty="0"/>
              <a:t>been </a:t>
            </a:r>
            <a:r>
              <a:rPr lang="en-US" dirty="0" smtClean="0"/>
              <a:t>used to </a:t>
            </a:r>
            <a:r>
              <a:rPr lang="en-US" dirty="0"/>
              <a:t>build benches, walls, and even </a:t>
            </a:r>
            <a:r>
              <a:rPr lang="en-US" dirty="0" smtClean="0"/>
              <a:t>entire houses</a:t>
            </a:r>
            <a:r>
              <a:rPr lang="en-US" dirty="0"/>
              <a:t>. It is non-flammable, </a:t>
            </a:r>
            <a:r>
              <a:rPr lang="en-US" dirty="0" smtClean="0"/>
              <a:t>an insulator</a:t>
            </a:r>
            <a:r>
              <a:rPr lang="en-US" dirty="0"/>
              <a:t>, and </a:t>
            </a:r>
            <a:r>
              <a:rPr lang="en-US" dirty="0" smtClean="0"/>
              <a:t>cheaper than building with concrete.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4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07 at 3.43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85800"/>
            <a:ext cx="6553200" cy="557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8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07 at 3.43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161853" cy="2971800"/>
          </a:xfrm>
          <a:prstGeom prst="rect">
            <a:avLst/>
          </a:prstGeom>
        </p:spPr>
      </p:pic>
      <p:pic>
        <p:nvPicPr>
          <p:cNvPr id="3" name="Picture 2" descr="Screen shot 2013-03-07 at 3.44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114800"/>
            <a:ext cx="802531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1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07 at 3.44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04800"/>
            <a:ext cx="7236417" cy="2971800"/>
          </a:xfrm>
          <a:prstGeom prst="rect">
            <a:avLst/>
          </a:prstGeom>
        </p:spPr>
      </p:pic>
      <p:pic>
        <p:nvPicPr>
          <p:cNvPr id="3" name="Picture 2" descr="Screen shot 2013-03-07 at 3.44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734568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0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07 at 3.44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7696200" cy="2749710"/>
          </a:xfrm>
          <a:prstGeom prst="rect">
            <a:avLst/>
          </a:prstGeom>
        </p:spPr>
      </p:pic>
      <p:pic>
        <p:nvPicPr>
          <p:cNvPr id="3" name="Picture 2" descr="Screen shot 2013-03-07 at 3.45.0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4"/>
          <a:stretch/>
        </p:blipFill>
        <p:spPr>
          <a:xfrm>
            <a:off x="762000" y="3276600"/>
            <a:ext cx="7620000" cy="316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3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_402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"/>
            <a:ext cx="2667000" cy="2000250"/>
          </a:xfrm>
          <a:prstGeom prst="rect">
            <a:avLst/>
          </a:prstGeom>
        </p:spPr>
      </p:pic>
      <p:pic>
        <p:nvPicPr>
          <p:cNvPr id="3" name="Picture 2" descr="2012-06-14 17.18.3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"/>
            <a:ext cx="2641600" cy="1981200"/>
          </a:xfrm>
          <a:prstGeom prst="rect">
            <a:avLst/>
          </a:prstGeom>
        </p:spPr>
      </p:pic>
      <p:pic>
        <p:nvPicPr>
          <p:cNvPr id="4" name="Picture 3" descr="2012-06-15 08.21.1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438400"/>
            <a:ext cx="2641600" cy="1981200"/>
          </a:xfrm>
          <a:prstGeom prst="rect">
            <a:avLst/>
          </a:prstGeom>
        </p:spPr>
      </p:pic>
      <p:pic>
        <p:nvPicPr>
          <p:cNvPr id="5" name="Picture 4" descr="2012-06-19 09.54.4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8400"/>
            <a:ext cx="2641600" cy="1981200"/>
          </a:xfrm>
          <a:prstGeom prst="rect">
            <a:avLst/>
          </a:prstGeom>
        </p:spPr>
      </p:pic>
      <p:pic>
        <p:nvPicPr>
          <p:cNvPr id="6" name="Picture 5" descr="SAM_4328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48200"/>
            <a:ext cx="2641600" cy="1981200"/>
          </a:xfrm>
          <a:prstGeom prst="rect">
            <a:avLst/>
          </a:prstGeom>
        </p:spPr>
      </p:pic>
      <p:pic>
        <p:nvPicPr>
          <p:cNvPr id="7" name="Picture 6" descr="IMG_0479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648200"/>
            <a:ext cx="2641600" cy="19812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581400" y="914400"/>
            <a:ext cx="8382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5486400" y="1828800"/>
            <a:ext cx="8382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1752600" y="4267200"/>
            <a:ext cx="8382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581400" y="5410200"/>
            <a:ext cx="8382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3581400" y="3200400"/>
            <a:ext cx="8382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43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153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How to build an Eco-Casa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</dc:creator>
  <cp:lastModifiedBy>Diane</cp:lastModifiedBy>
  <cp:revision>6</cp:revision>
  <dcterms:created xsi:type="dcterms:W3CDTF">2013-03-04T20:34:57Z</dcterms:created>
  <dcterms:modified xsi:type="dcterms:W3CDTF">2013-03-08T19:02:40Z</dcterms:modified>
</cp:coreProperties>
</file>