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A9E99-2E39-674E-889D-090D5C68D13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DC020-C698-6E4D-B42E-47FD044F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C020-C698-6E4D-B42E-47FD044FE3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5229-B261-4FE1-92E8-FFA6B3C3277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59DD-D6A4-4914-9DFE-A5872B9BD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/>
              <a:t>C</a:t>
            </a:r>
            <a:r>
              <a:rPr lang="en-US" dirty="0" err="1" smtClean="0"/>
              <a:t>onstruir</a:t>
            </a:r>
            <a:r>
              <a:rPr lang="en-US" dirty="0" smtClean="0"/>
              <a:t> un Eco Casa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49530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ConFib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Concreto</a:t>
            </a:r>
            <a:r>
              <a:rPr lang="en-US" dirty="0"/>
              <a:t> </a:t>
            </a:r>
            <a:r>
              <a:rPr lang="en-US" dirty="0" err="1"/>
              <a:t>Fibroso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/>
              <a:t>Fibrous Concrete)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elejido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un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miembros</a:t>
            </a:r>
            <a:r>
              <a:rPr lang="en-US" dirty="0" smtClean="0"/>
              <a:t> de la </a:t>
            </a:r>
            <a:r>
              <a:rPr lang="en-US" dirty="0" err="1" smtClean="0"/>
              <a:t>comunidad</a:t>
            </a:r>
            <a:r>
              <a:rPr lang="en-US" dirty="0" smtClean="0"/>
              <a:t>, </a:t>
            </a:r>
            <a:r>
              <a:rPr lang="en-US" dirty="0" err="1" smtClean="0"/>
              <a:t>estudiantes</a:t>
            </a:r>
            <a:r>
              <a:rPr lang="en-US" dirty="0" smtClean="0"/>
              <a:t> y </a:t>
            </a:r>
            <a:r>
              <a:rPr lang="en-US" dirty="0" err="1" smtClean="0"/>
              <a:t>profesores</a:t>
            </a:r>
            <a:r>
              <a:rPr lang="en-US" dirty="0" smtClean="0"/>
              <a:t> de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escuelas</a:t>
            </a:r>
            <a:r>
              <a:rPr lang="en-US" dirty="0" smtClean="0"/>
              <a:t> y barrios de ambos </a:t>
            </a:r>
            <a:r>
              <a:rPr lang="en-US" dirty="0" err="1" smtClean="0"/>
              <a:t>lados</a:t>
            </a:r>
            <a:r>
              <a:rPr lang="en-US" dirty="0" smtClean="0"/>
              <a:t> de la </a:t>
            </a:r>
            <a:r>
              <a:rPr lang="en-US" dirty="0" err="1" smtClean="0"/>
              <a:t>frontera</a:t>
            </a:r>
            <a:r>
              <a:rPr lang="en-US" dirty="0" smtClean="0"/>
              <a:t>. 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ininflamable</a:t>
            </a:r>
            <a:r>
              <a:rPr lang="en-US" dirty="0" smtClean="0"/>
              <a:t>, </a:t>
            </a:r>
            <a:r>
              <a:rPr lang="en-US" dirty="0" err="1" smtClean="0"/>
              <a:t>térmico</a:t>
            </a:r>
            <a:r>
              <a:rPr lang="en-US" dirty="0" smtClean="0"/>
              <a:t>, y el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comparable a la </a:t>
            </a:r>
            <a:r>
              <a:rPr lang="en-US" dirty="0" err="1" smtClean="0"/>
              <a:t>construccíon</a:t>
            </a:r>
            <a:r>
              <a:rPr lang="en-US" dirty="0" smtClean="0"/>
              <a:t> con </a:t>
            </a:r>
            <a:r>
              <a:rPr lang="en-US" dirty="0" err="1" smtClean="0"/>
              <a:t>bloques</a:t>
            </a:r>
            <a:r>
              <a:rPr lang="en-US" dirty="0" smtClean="0"/>
              <a:t> de </a:t>
            </a:r>
            <a:r>
              <a:rPr lang="en-US" dirty="0" err="1" smtClean="0"/>
              <a:t>cemento</a:t>
            </a:r>
            <a:r>
              <a:rPr lang="en-US" dirty="0" smtClean="0"/>
              <a:t> </a:t>
            </a:r>
            <a:r>
              <a:rPr lang="en-US" dirty="0" err="1" smtClean="0"/>
              <a:t>tradicionales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219200"/>
            <a:ext cx="68276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85800"/>
            <a:ext cx="6553200" cy="557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8667" y="838200"/>
            <a:ext cx="2438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Periódico</a:t>
            </a:r>
            <a:r>
              <a:rPr lang="en-US" b="1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disuelve</a:t>
            </a:r>
            <a:r>
              <a:rPr lang="en-US" dirty="0" smtClean="0"/>
              <a:t> </a:t>
            </a:r>
            <a:r>
              <a:rPr lang="en-US" dirty="0" err="1" smtClean="0"/>
              <a:t>rápidamente</a:t>
            </a:r>
            <a:r>
              <a:rPr lang="en-US" dirty="0" smtClean="0"/>
              <a:t> en el </a:t>
            </a:r>
            <a:r>
              <a:rPr lang="en-US" dirty="0" err="1" smtClean="0"/>
              <a:t>agua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Papel</a:t>
            </a:r>
            <a:r>
              <a:rPr lang="en-US" b="1" dirty="0" smtClean="0"/>
              <a:t> </a:t>
            </a:r>
            <a:r>
              <a:rPr lang="en-US" dirty="0" smtClean="0"/>
              <a:t>bond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Cartón</a:t>
            </a:r>
            <a:r>
              <a:rPr lang="en-US" dirty="0" smtClean="0"/>
              <a:t> </a:t>
            </a:r>
            <a:r>
              <a:rPr lang="en-US" dirty="0" err="1" smtClean="0"/>
              <a:t>tomará</a:t>
            </a:r>
            <a:r>
              <a:rPr lang="en-US" dirty="0" smtClean="0"/>
              <a:t> mas </a:t>
            </a:r>
            <a:r>
              <a:rPr lang="en-US" dirty="0" err="1" smtClean="0"/>
              <a:t>tiempo</a:t>
            </a:r>
            <a:r>
              <a:rPr lang="en-US" dirty="0" smtClean="0"/>
              <a:t> y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ablandarse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Revistas</a:t>
            </a:r>
            <a:r>
              <a:rPr lang="en-US" b="1" dirty="0" smtClean="0"/>
              <a:t> y </a:t>
            </a:r>
            <a:r>
              <a:rPr lang="en-US" b="1" dirty="0" err="1" smtClean="0"/>
              <a:t>otra</a:t>
            </a:r>
            <a:r>
              <a:rPr lang="en-US" b="1" dirty="0" smtClean="0"/>
              <a:t> </a:t>
            </a:r>
            <a:r>
              <a:rPr lang="en-US" b="1" dirty="0" err="1" smtClean="0"/>
              <a:t>papel</a:t>
            </a:r>
            <a:r>
              <a:rPr lang="en-US" b="1" dirty="0" smtClean="0"/>
              <a:t> </a:t>
            </a:r>
            <a:r>
              <a:rPr lang="en-US" b="1" dirty="0" err="1" smtClean="0"/>
              <a:t>brillante</a:t>
            </a:r>
            <a:r>
              <a:rPr lang="en-US" b="1" dirty="0" smtClean="0"/>
              <a:t>(</a:t>
            </a:r>
            <a:r>
              <a:rPr lang="en-US" b="1" dirty="0" err="1" smtClean="0"/>
              <a:t>satinado</a:t>
            </a:r>
            <a:r>
              <a:rPr lang="en-US" b="1" dirty="0" smtClean="0"/>
              <a:t>?)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en </a:t>
            </a:r>
            <a:r>
              <a:rPr lang="en-US" b="1" dirty="0" err="1" smtClean="0"/>
              <a:t>combinación</a:t>
            </a:r>
            <a:r>
              <a:rPr lang="en-US" dirty="0" smtClean="0"/>
              <a:t> con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papeles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no solo.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518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1. </a:t>
            </a:r>
            <a:r>
              <a:rPr lang="en-US" dirty="0" err="1" smtClean="0"/>
              <a:t>Papel</a:t>
            </a:r>
            <a:r>
              <a:rPr lang="en-US" dirty="0" smtClean="0"/>
              <a:t> se </a:t>
            </a:r>
            <a:r>
              <a:rPr lang="en-US" dirty="0" err="1" smtClean="0"/>
              <a:t>recoge</a:t>
            </a:r>
            <a:r>
              <a:rPr lang="en-US" dirty="0" smtClean="0"/>
              <a:t>, se </a:t>
            </a:r>
            <a:r>
              <a:rPr lang="en-US" dirty="0" err="1" smtClean="0"/>
              <a:t>pesa</a:t>
            </a:r>
            <a:r>
              <a:rPr lang="en-US" dirty="0" smtClean="0"/>
              <a:t> y se </a:t>
            </a:r>
            <a:r>
              <a:rPr lang="en-US" dirty="0" err="1" smtClean="0"/>
              <a:t>almacena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867400"/>
            <a:ext cx="487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2.  </a:t>
            </a:r>
            <a:r>
              <a:rPr lang="en-US" dirty="0" err="1" smtClean="0"/>
              <a:t>Papel</a:t>
            </a:r>
            <a:r>
              <a:rPr lang="en-US" dirty="0" smtClean="0"/>
              <a:t> se </a:t>
            </a:r>
            <a:r>
              <a:rPr lang="en-US" dirty="0" err="1" smtClean="0"/>
              <a:t>despulpa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14400"/>
            <a:ext cx="6060029" cy="2514600"/>
          </a:xfrm>
          <a:prstGeom prst="rect">
            <a:avLst/>
          </a:prstGeom>
        </p:spPr>
      </p:pic>
      <p:pic>
        <p:nvPicPr>
          <p:cNvPr id="3" name="Picture 2" descr="Screen shot 2013-03-07 at 3.4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114800"/>
            <a:ext cx="8025319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1800" y="1066800"/>
            <a:ext cx="2209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ConFib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compone</a:t>
            </a:r>
            <a:r>
              <a:rPr lang="en-US" dirty="0" smtClean="0"/>
              <a:t> de </a:t>
            </a:r>
            <a:r>
              <a:rPr lang="en-US" dirty="0" err="1" smtClean="0"/>
              <a:t>pequeñas</a:t>
            </a:r>
            <a:r>
              <a:rPr lang="en-US" dirty="0" smtClean="0"/>
              <a:t> </a:t>
            </a:r>
            <a:r>
              <a:rPr lang="en-US" dirty="0" err="1" smtClean="0"/>
              <a:t>cantidades</a:t>
            </a:r>
            <a:r>
              <a:rPr lang="en-US" dirty="0" smtClean="0"/>
              <a:t> de </a:t>
            </a:r>
            <a:r>
              <a:rPr lang="en-US" dirty="0" err="1" smtClean="0"/>
              <a:t>cemento</a:t>
            </a:r>
            <a:r>
              <a:rPr lang="en-US" dirty="0" smtClean="0"/>
              <a:t> y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cantidades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reciclado</a:t>
            </a:r>
            <a:r>
              <a:rPr lang="en-US" dirty="0" smtClean="0"/>
              <a:t> y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construir</a:t>
            </a:r>
            <a:r>
              <a:rPr lang="en-US" dirty="0" smtClean="0"/>
              <a:t> </a:t>
            </a:r>
            <a:r>
              <a:rPr lang="en-US" dirty="0" err="1" smtClean="0"/>
              <a:t>bancos</a:t>
            </a:r>
            <a:r>
              <a:rPr lang="en-US" dirty="0" smtClean="0"/>
              <a:t>, </a:t>
            </a:r>
            <a:r>
              <a:rPr lang="en-US" dirty="0" err="1" smtClean="0"/>
              <a:t>paredes</a:t>
            </a:r>
            <a:r>
              <a:rPr lang="en-US" dirty="0" smtClean="0"/>
              <a:t> y </a:t>
            </a:r>
            <a:r>
              <a:rPr lang="en-US" dirty="0" err="1" smtClean="0"/>
              <a:t>incluso</a:t>
            </a:r>
            <a:r>
              <a:rPr lang="en-US" dirty="0" smtClean="0"/>
              <a:t> casas </a:t>
            </a:r>
            <a:r>
              <a:rPr lang="en-US" dirty="0" err="1" smtClean="0"/>
              <a:t>enteras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4953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3. </a:t>
            </a:r>
            <a:r>
              <a:rPr lang="en-US" dirty="0" err="1" smtClean="0"/>
              <a:t>Pulpa</a:t>
            </a:r>
            <a:r>
              <a:rPr lang="en-US" dirty="0" smtClean="0"/>
              <a:t> se </a:t>
            </a:r>
            <a:r>
              <a:rPr lang="en-US" dirty="0" err="1" smtClean="0"/>
              <a:t>centrifuga</a:t>
            </a:r>
            <a:r>
              <a:rPr lang="en-US" dirty="0" smtClean="0"/>
              <a:t> y el </a:t>
            </a:r>
            <a:r>
              <a:rPr lang="en-US" dirty="0" err="1" smtClean="0"/>
              <a:t>agua</a:t>
            </a:r>
            <a:r>
              <a:rPr lang="en-US" dirty="0" smtClean="0"/>
              <a:t> se </a:t>
            </a:r>
            <a:r>
              <a:rPr lang="en-US" dirty="0" err="1" smtClean="0"/>
              <a:t>recupere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57912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4. Pulp se </a:t>
            </a:r>
            <a:r>
              <a:rPr lang="en-US" dirty="0" err="1" smtClean="0"/>
              <a:t>seca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bastidores</a:t>
            </a:r>
            <a:r>
              <a:rPr lang="en-US" dirty="0" smtClean="0"/>
              <a:t> y se </a:t>
            </a:r>
            <a:r>
              <a:rPr lang="en-US" dirty="0" err="1" smtClean="0"/>
              <a:t>almacena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1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09600"/>
            <a:ext cx="6123123" cy="2514600"/>
          </a:xfrm>
          <a:prstGeom prst="rect">
            <a:avLst/>
          </a:prstGeom>
        </p:spPr>
      </p:pic>
      <p:pic>
        <p:nvPicPr>
          <p:cNvPr id="3" name="Picture 2" descr="Screen shot 2013-03-07 at 3.4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505200"/>
            <a:ext cx="734568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1800" y="609600"/>
            <a:ext cx="2209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Proporción</a:t>
            </a:r>
            <a:r>
              <a:rPr lang="en-US" dirty="0" smtClean="0"/>
              <a:t> de </a:t>
            </a:r>
            <a:r>
              <a:rPr lang="en-US" dirty="0" err="1" smtClean="0"/>
              <a:t>mezcla</a:t>
            </a:r>
            <a:r>
              <a:rPr lang="en-US" dirty="0" smtClean="0"/>
              <a:t> </a:t>
            </a:r>
            <a:r>
              <a:rPr lang="en-US" b="1" dirty="0" err="1" smtClean="0"/>
              <a:t>ConFib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1 </a:t>
            </a:r>
            <a:r>
              <a:rPr lang="en-US" dirty="0" smtClean="0"/>
              <a:t>parte </a:t>
            </a:r>
            <a:r>
              <a:rPr lang="en-US" dirty="0" err="1" smtClean="0"/>
              <a:t>papel</a:t>
            </a:r>
            <a:r>
              <a:rPr lang="en-US" dirty="0" smtClean="0"/>
              <a:t>, </a:t>
            </a:r>
            <a:r>
              <a:rPr lang="en-US" dirty="0" err="1" smtClean="0"/>
              <a:t>despulpado</a:t>
            </a:r>
            <a:r>
              <a:rPr lang="en-US" dirty="0" smtClean="0"/>
              <a:t> y </a:t>
            </a:r>
            <a:r>
              <a:rPr lang="en-US" dirty="0" err="1" smtClean="0"/>
              <a:t>secado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1 </a:t>
            </a:r>
            <a:r>
              <a:rPr lang="en-US" dirty="0" smtClean="0"/>
              <a:t>parte de </a:t>
            </a:r>
            <a:r>
              <a:rPr lang="en-US" dirty="0" err="1" smtClean="0"/>
              <a:t>cemento</a:t>
            </a:r>
            <a:r>
              <a:rPr lang="en-US" dirty="0" smtClean="0"/>
              <a:t> Portland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¼ </a:t>
            </a:r>
            <a:r>
              <a:rPr lang="en-US" dirty="0" smtClean="0"/>
              <a:t>parte de </a:t>
            </a:r>
            <a:r>
              <a:rPr lang="en-US" dirty="0" err="1" smtClean="0"/>
              <a:t>cal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8 </a:t>
            </a:r>
            <a:r>
              <a:rPr lang="en-US" dirty="0" err="1" smtClean="0"/>
              <a:t>partes</a:t>
            </a:r>
            <a:r>
              <a:rPr lang="en-US" dirty="0" smtClean="0"/>
              <a:t> de arena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Agua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5715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5. Combine la </a:t>
            </a:r>
            <a:r>
              <a:rPr lang="en-US" dirty="0" err="1" smtClean="0"/>
              <a:t>pulpa</a:t>
            </a:r>
            <a:r>
              <a:rPr lang="en-US" dirty="0" smtClean="0"/>
              <a:t> con </a:t>
            </a:r>
            <a:r>
              <a:rPr lang="en-US" dirty="0" err="1" smtClean="0"/>
              <a:t>cemento</a:t>
            </a:r>
            <a:r>
              <a:rPr lang="en-US" dirty="0" smtClean="0"/>
              <a:t>, arena, </a:t>
            </a:r>
            <a:r>
              <a:rPr lang="en-US" dirty="0" err="1" smtClean="0"/>
              <a:t>cal</a:t>
            </a:r>
            <a:r>
              <a:rPr lang="en-US" dirty="0" smtClean="0"/>
              <a:t> y </a:t>
            </a:r>
            <a:r>
              <a:rPr lang="en-US" dirty="0" err="1" smtClean="0"/>
              <a:t>agua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19800"/>
            <a:ext cx="4876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6. </a:t>
            </a:r>
            <a:r>
              <a:rPr lang="en-US" dirty="0" err="1" smtClean="0"/>
              <a:t>Producir</a:t>
            </a:r>
            <a:r>
              <a:rPr lang="en-US" dirty="0" smtClean="0"/>
              <a:t> </a:t>
            </a:r>
            <a:r>
              <a:rPr lang="en-US" dirty="0" err="1" smtClean="0"/>
              <a:t>bloques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7 at 3.4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04800"/>
            <a:ext cx="7696200" cy="2749710"/>
          </a:xfrm>
          <a:prstGeom prst="rect">
            <a:avLst/>
          </a:prstGeom>
        </p:spPr>
      </p:pic>
      <p:pic>
        <p:nvPicPr>
          <p:cNvPr id="3" name="Picture 2" descr="Screen shot 2013-03-07 at 3.45.02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276600"/>
            <a:ext cx="7620000" cy="3163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819400"/>
            <a:ext cx="37338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7. </a:t>
            </a:r>
            <a:r>
              <a:rPr lang="en-US" dirty="0" err="1" smtClean="0"/>
              <a:t>Bloques</a:t>
            </a:r>
            <a:r>
              <a:rPr lang="en-US" dirty="0" smtClean="0"/>
              <a:t> se </a:t>
            </a:r>
            <a:r>
              <a:rPr lang="en-US" dirty="0" err="1" smtClean="0"/>
              <a:t>secan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4724400" cy="381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Paso 8. </a:t>
            </a:r>
            <a:r>
              <a:rPr lang="en-US" dirty="0" err="1" smtClean="0"/>
              <a:t>Bloques</a:t>
            </a:r>
            <a:r>
              <a:rPr lang="en-US" dirty="0" smtClean="0"/>
              <a:t> </a:t>
            </a:r>
            <a:r>
              <a:rPr lang="en-US" dirty="0" err="1" smtClean="0"/>
              <a:t>almacenados</a:t>
            </a:r>
            <a:r>
              <a:rPr lang="en-US" dirty="0" smtClean="0"/>
              <a:t> y </a:t>
            </a:r>
            <a:r>
              <a:rPr lang="en-US" dirty="0" err="1" smtClean="0"/>
              <a:t>enviados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3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4648200"/>
            <a:ext cx="3710685" cy="1905000"/>
          </a:xfrm>
          <a:prstGeom prst="rect">
            <a:avLst/>
          </a:prstGeom>
        </p:spPr>
      </p:pic>
      <p:pic>
        <p:nvPicPr>
          <p:cNvPr id="2" name="Picture 1" descr="SAM_40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2400"/>
            <a:ext cx="2667000" cy="2000250"/>
          </a:xfrm>
          <a:prstGeom prst="rect">
            <a:avLst/>
          </a:prstGeom>
        </p:spPr>
      </p:pic>
      <p:pic>
        <p:nvPicPr>
          <p:cNvPr id="3" name="Picture 2" descr="2012-06-14 17.18.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52400"/>
            <a:ext cx="2641600" cy="1981200"/>
          </a:xfrm>
          <a:prstGeom prst="rect">
            <a:avLst/>
          </a:prstGeom>
        </p:spPr>
      </p:pic>
      <p:pic>
        <p:nvPicPr>
          <p:cNvPr id="4" name="Picture 3" descr="2012-06-15 08.21.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438400"/>
            <a:ext cx="2641600" cy="1981200"/>
          </a:xfrm>
          <a:prstGeom prst="rect">
            <a:avLst/>
          </a:prstGeom>
        </p:spPr>
      </p:pic>
      <p:pic>
        <p:nvPicPr>
          <p:cNvPr id="5" name="Picture 4" descr="2012-06-19 09.54.4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438400"/>
            <a:ext cx="2641600" cy="1981200"/>
          </a:xfrm>
          <a:prstGeom prst="rect">
            <a:avLst/>
          </a:prstGeom>
        </p:spPr>
      </p:pic>
      <p:pic>
        <p:nvPicPr>
          <p:cNvPr id="6" name="Picture 5" descr="SAM_432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648200"/>
            <a:ext cx="2641600" cy="1981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114800" y="9144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019800" y="18288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2286000" y="42672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14800" y="54102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114800" y="32004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242</Words>
  <Application>Microsoft Office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Como Construir un Eco Casa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Diane</cp:lastModifiedBy>
  <cp:revision>16</cp:revision>
  <dcterms:created xsi:type="dcterms:W3CDTF">2013-03-04T20:34:57Z</dcterms:created>
  <dcterms:modified xsi:type="dcterms:W3CDTF">2013-06-05T05:46:14Z</dcterms:modified>
</cp:coreProperties>
</file>